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11" r:id="rId2"/>
  </p:sldMasterIdLst>
  <p:notesMasterIdLst>
    <p:notesMasterId r:id="rId16"/>
  </p:notesMasterIdLst>
  <p:sldIdLst>
    <p:sldId id="291" r:id="rId3"/>
    <p:sldId id="373" r:id="rId4"/>
    <p:sldId id="388" r:id="rId5"/>
    <p:sldId id="374" r:id="rId6"/>
    <p:sldId id="387" r:id="rId7"/>
    <p:sldId id="375" r:id="rId8"/>
    <p:sldId id="377" r:id="rId9"/>
    <p:sldId id="379" r:id="rId10"/>
    <p:sldId id="380" r:id="rId11"/>
    <p:sldId id="382" r:id="rId12"/>
    <p:sldId id="384" r:id="rId13"/>
    <p:sldId id="385" r:id="rId14"/>
    <p:sldId id="386" r:id="rId15"/>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99"/>
    <a:srgbClr val="CC0099"/>
    <a:srgbClr val="CC3399"/>
    <a:srgbClr val="9900CC"/>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2" autoAdjust="0"/>
    <p:restoredTop sz="94649" autoAdjust="0"/>
  </p:normalViewPr>
  <p:slideViewPr>
    <p:cSldViewPr>
      <p:cViewPr varScale="1">
        <p:scale>
          <a:sx n="63" d="100"/>
          <a:sy n="63" d="100"/>
        </p:scale>
        <p:origin x="-966" y="-102"/>
      </p:cViewPr>
      <p:guideLst>
        <p:guide orient="horz" pos="2160"/>
        <p:guide pos="2880"/>
      </p:guideLst>
    </p:cSldViewPr>
  </p:slideViewPr>
  <p:outlineViewPr>
    <p:cViewPr>
      <p:scale>
        <a:sx n="33" d="100"/>
        <a:sy n="33" d="100"/>
      </p:scale>
      <p:origin x="42" y="4140"/>
    </p:cViewPr>
  </p:outlineViewPr>
  <p:notesTextViewPr>
    <p:cViewPr>
      <p:scale>
        <a:sx n="100" d="100"/>
        <a:sy n="100" d="100"/>
      </p:scale>
      <p:origin x="0" y="0"/>
    </p:cViewPr>
  </p:notesTextViewPr>
  <p:sorterViewPr>
    <p:cViewPr>
      <p:scale>
        <a:sx n="50" d="100"/>
        <a:sy n="50"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E4095B-7A7C-4159-A482-D5FFFE317B21}" type="datetimeFigureOut">
              <a:rPr lang="en-US" smtClean="0"/>
              <a:pPr/>
              <a:t>3/10/2013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2269D-87DB-4827-B8BC-CDB08F4FEF17}" type="slidenum">
              <a:rPr lang="en-US" smtClean="0"/>
              <a:pPr/>
              <a:t>‹#›</a:t>
            </a:fld>
            <a:endParaRPr lang="en-US" dirty="0"/>
          </a:p>
        </p:txBody>
      </p:sp>
    </p:spTree>
    <p:extLst>
      <p:ext uri="{BB962C8B-B14F-4D97-AF65-F5344CB8AC3E}">
        <p14:creationId xmlns:p14="http://schemas.microsoft.com/office/powerpoint/2010/main" val="227259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504" y="116632"/>
            <a:ext cx="8928992" cy="792088"/>
          </a:xfrm>
        </p:spPr>
        <p:txBody>
          <a:bodyPr anchor="t" anchorCtr="0">
            <a:noAutofit/>
          </a:bodyPr>
          <a:lstStyle>
            <a:lvl1pPr algn="l">
              <a:defRPr lang="en-US" altLang="en-US" sz="4000" b="1" kern="1200" dirty="0" smtClean="0">
                <a:solidFill>
                  <a:srgbClr val="002060"/>
                </a:solidFill>
                <a:latin typeface="08서울남산체 EB" pitchFamily="18" charset="-127"/>
                <a:ea typeface="08서울남산체 EB" pitchFamily="18" charset="-127"/>
                <a:cs typeface="+mn-cs"/>
              </a:defRPr>
            </a:lvl1pPr>
          </a:lstStyle>
          <a:p>
            <a:r>
              <a:rPr lang="en-US" dirty="0" smtClean="0"/>
              <a:t>&lt;</a:t>
            </a:r>
            <a:r>
              <a:rPr lang="en-US" altLang="ko-KR" dirty="0" smtClean="0"/>
              <a:t>Sub-topic&gt; 1. </a:t>
            </a:r>
            <a:r>
              <a:rPr lang="ko-KR" altLang="en-US" dirty="0" smtClean="0"/>
              <a:t>예수 사랑</a:t>
            </a:r>
            <a:endParaRPr lang="en-US" dirty="0"/>
          </a:p>
        </p:txBody>
      </p:sp>
      <p:sp>
        <p:nvSpPr>
          <p:cNvPr id="3" name="Content Placeholder 2"/>
          <p:cNvSpPr>
            <a:spLocks noGrp="1"/>
          </p:cNvSpPr>
          <p:nvPr>
            <p:ph idx="1" hasCustomPrompt="1"/>
          </p:nvPr>
        </p:nvSpPr>
        <p:spPr>
          <a:xfrm>
            <a:off x="107504" y="980728"/>
            <a:ext cx="8928992" cy="5256584"/>
          </a:xfrm>
        </p:spPr>
        <p:txBody>
          <a:bodyPr>
            <a:no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4000" b="1" baseline="0">
                <a:solidFill>
                  <a:srgbClr val="333399"/>
                </a:solidFill>
                <a:latin typeface="08서울남산체 EB" pitchFamily="18" charset="-127"/>
                <a:ea typeface="08서울남산체 EB" pitchFamily="18" charset="-127"/>
              </a:defRPr>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ko-KR" dirty="0" smtClean="0"/>
              <a:t>&lt;Bible Verse&gt;</a:t>
            </a:r>
            <a:br>
              <a:rPr lang="en-US" altLang="ko-KR" dirty="0" smtClean="0"/>
            </a:br>
            <a:r>
              <a:rPr lang="ko-KR" altLang="en-US" dirty="0" smtClean="0"/>
              <a:t>창세기 </a:t>
            </a:r>
            <a:r>
              <a:rPr lang="en-US" altLang="ko-KR" dirty="0" smtClean="0"/>
              <a:t>1:1 </a:t>
            </a:r>
            <a:r>
              <a:rPr lang="en-US" dirty="0" smtClean="0"/>
              <a:t>(Shift-Enter)</a:t>
            </a:r>
            <a:br>
              <a:rPr lang="en-US" dirty="0" smtClean="0"/>
            </a:br>
            <a:r>
              <a:rPr lang="ko-KR" altLang="en-US" dirty="0" smtClean="0"/>
              <a:t>태초에 하나님이 천지를 창조하시니라 </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683568" y="1988840"/>
            <a:ext cx="7776864" cy="3240360"/>
          </a:xfrm>
          <a:prstGeom prst="roundRect">
            <a:avLst>
              <a:gd name="adj" fmla="val 16667"/>
            </a:avLst>
          </a:prstGeom>
          <a:solidFill>
            <a:schemeClr val="bg1">
              <a:alpha val="50980"/>
            </a:schemeClr>
          </a:solidFill>
          <a:ln w="6350">
            <a:solidFill>
              <a:schemeClr val="bg2"/>
            </a:solidFill>
            <a:round/>
            <a:headEnd/>
            <a:tailEnd/>
          </a:ln>
        </p:spPr>
        <p:txBody>
          <a:bodyPr wrap="none" anchor="ctr"/>
          <a:lstStyle/>
          <a:p>
            <a:pPr algn="ctr">
              <a:lnSpc>
                <a:spcPct val="120000"/>
              </a:lnSpc>
            </a:pPr>
            <a:endParaRPr lang="en-US" altLang="ko-KR" sz="8800" dirty="0" smtClean="0">
              <a:solidFill>
                <a:schemeClr val="accent2"/>
              </a:solidFill>
              <a:latin typeface="08서울남산체 EB" pitchFamily="18" charset="-127"/>
              <a:ea typeface="08서울남산체 EB" pitchFamily="18" charset="-127"/>
            </a:endParaRPr>
          </a:p>
        </p:txBody>
      </p:sp>
      <p:sp>
        <p:nvSpPr>
          <p:cNvPr id="2" name="Title 1"/>
          <p:cNvSpPr>
            <a:spLocks noGrp="1"/>
          </p:cNvSpPr>
          <p:nvPr>
            <p:ph type="ctrTitle" hasCustomPrompt="1"/>
          </p:nvPr>
        </p:nvSpPr>
        <p:spPr>
          <a:xfrm>
            <a:off x="683568" y="620689"/>
            <a:ext cx="7772400" cy="1296144"/>
          </a:xfrm>
        </p:spPr>
        <p:txBody>
          <a:bodyPr>
            <a:normAutofit/>
          </a:bodyPr>
          <a:lstStyle>
            <a:lvl1pPr>
              <a:defRPr sz="6000" b="1">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&lt;Heading&gt;</a:t>
            </a:r>
            <a:br>
              <a:rPr lang="en-US" altLang="ko-KR" dirty="0" smtClean="0"/>
            </a:br>
            <a:r>
              <a:rPr lang="en-US" altLang="ko-KR" dirty="0" smtClean="0"/>
              <a:t>Today’s Sermon</a:t>
            </a:r>
            <a:endParaRPr lang="ko-KR" altLang="en-US" dirty="0" smtClean="0"/>
          </a:p>
        </p:txBody>
      </p:sp>
      <p:sp>
        <p:nvSpPr>
          <p:cNvPr id="3" name="Subtitle 2"/>
          <p:cNvSpPr>
            <a:spLocks noGrp="1"/>
          </p:cNvSpPr>
          <p:nvPr>
            <p:ph type="subTitle" idx="1" hasCustomPrompt="1"/>
          </p:nvPr>
        </p:nvSpPr>
        <p:spPr>
          <a:xfrm>
            <a:off x="827584" y="2060848"/>
            <a:ext cx="7560840" cy="3096344"/>
          </a:xfrm>
          <a:noFill/>
          <a:ln w="0" cap="rnd">
            <a:noFill/>
            <a:round/>
          </a:ln>
        </p:spPr>
        <p:txBody>
          <a:bodyPr anchor="ctr" anchorCtr="0">
            <a:normAutofit/>
          </a:bodyPr>
          <a:lstStyle>
            <a:lvl1pPr marL="0" indent="0" algn="ctr">
              <a:buNone/>
              <a:defRPr lang="en-US" altLang="en-US" sz="8800" kern="1200" dirty="0">
                <a:solidFill>
                  <a:schemeClr val="accent2"/>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ko-KR" sz="8800" dirty="0" smtClean="0">
                <a:solidFill>
                  <a:schemeClr val="accent2"/>
                </a:solidFill>
                <a:latin typeface="08서울남산체 EB" pitchFamily="18" charset="-127"/>
                <a:ea typeface="08서울남산체 EB" pitchFamily="18" charset="-127"/>
              </a:rPr>
              <a:t>&lt;Title of Message&gt;</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AA9E5F-5D82-48F9-8466-5BC07B7AF1BA}" type="datetimeFigureOut">
              <a:rPr lang="en-US" smtClean="0"/>
              <a:pPr/>
              <a:t>3/10/2013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74A933-964F-4FFC-8FC5-6D9255C35EA0}"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3"/>
          <p:cNvSpPr>
            <a:spLocks noChangeAspect="1" noChangeArrowheads="1"/>
          </p:cNvSpPr>
          <p:nvPr userDrawn="1"/>
        </p:nvSpPr>
        <p:spPr bwMode="auto">
          <a:xfrm>
            <a:off x="2483768" y="1268760"/>
            <a:ext cx="4248150" cy="920750"/>
          </a:xfrm>
          <a:prstGeom prst="roundRect">
            <a:avLst>
              <a:gd name="adj" fmla="val 16667"/>
            </a:avLst>
          </a:prstGeom>
          <a:solidFill>
            <a:srgbClr val="FFFFFF">
              <a:alpha val="65881"/>
            </a:srgbClr>
          </a:solidFill>
          <a:ln w="9525" algn="ctr">
            <a:solidFill>
              <a:srgbClr val="969696"/>
            </a:solidFill>
            <a:round/>
            <a:headEnd/>
            <a:tailEnd/>
          </a:ln>
        </p:spPr>
        <p:txBody>
          <a:bodyPr anchor="ctr" anchorCtr="1">
            <a:spAutoFit/>
          </a:bodyPr>
          <a:lstStyle/>
          <a:p>
            <a:pPr algn="ctr">
              <a:lnSpc>
                <a:spcPct val="90000"/>
              </a:lnSpc>
            </a:pPr>
            <a:endParaRPr lang="ko-KR" altLang="ko-KR" sz="5400" b="1">
              <a:solidFill>
                <a:srgbClr val="CC00CC"/>
              </a:solidFill>
              <a:latin typeface="궁서체" pitchFamily="17" charset="-127"/>
              <a:ea typeface="궁서체" pitchFamily="17" charset="-127"/>
            </a:endParaRPr>
          </a:p>
        </p:txBody>
      </p:sp>
      <p:sp>
        <p:nvSpPr>
          <p:cNvPr id="2" name="Title 1"/>
          <p:cNvSpPr>
            <a:spLocks noGrp="1"/>
          </p:cNvSpPr>
          <p:nvPr>
            <p:ph type="ctrTitle" hasCustomPrompt="1"/>
          </p:nvPr>
        </p:nvSpPr>
        <p:spPr>
          <a:xfrm>
            <a:off x="2483768" y="1268760"/>
            <a:ext cx="4248472" cy="936104"/>
          </a:xfrm>
        </p:spPr>
        <p:txBody>
          <a:bodyPr/>
          <a:lstStyle>
            <a:lvl1pPr>
              <a:defRPr b="1" baseline="0">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a:t>
            </a:r>
            <a:r>
              <a:rPr lang="ko-KR" altLang="en-US" dirty="0" smtClean="0"/>
              <a:t>제목</a:t>
            </a:r>
            <a:r>
              <a:rPr lang="en-US" altLang="ko-KR" dirty="0" smtClean="0"/>
              <a:t>&gt;</a:t>
            </a:r>
            <a:br>
              <a:rPr lang="en-US" altLang="ko-KR" dirty="0" smtClean="0"/>
            </a:br>
            <a:r>
              <a:rPr lang="en-US" altLang="ko-KR" dirty="0" smtClean="0"/>
              <a:t>Scripture Reading</a:t>
            </a:r>
            <a:endParaRPr lang="ko-KR" altLang="en-US" dirty="0" smtClean="0"/>
          </a:p>
        </p:txBody>
      </p:sp>
      <p:sp>
        <p:nvSpPr>
          <p:cNvPr id="3" name="Subtitle 2"/>
          <p:cNvSpPr>
            <a:spLocks noGrp="1"/>
          </p:cNvSpPr>
          <p:nvPr>
            <p:ph type="subTitle" idx="1" hasCustomPrompt="1"/>
          </p:nvPr>
        </p:nvSpPr>
        <p:spPr>
          <a:xfrm>
            <a:off x="1979712" y="3068960"/>
            <a:ext cx="5112568" cy="2569840"/>
          </a:xfrm>
          <a:solidFill>
            <a:schemeClr val="bg1">
              <a:alpha val="66000"/>
            </a:schemeClr>
          </a:solidFill>
        </p:spPr>
        <p:txBody>
          <a:bodyPr>
            <a:normAutofit/>
          </a:bodyPr>
          <a:lstStyle>
            <a:lvl1pPr marL="0" indent="0" algn="ctr">
              <a:lnSpc>
                <a:spcPct val="120000"/>
              </a:lnSpc>
              <a:spcBef>
                <a:spcPct val="20000"/>
              </a:spcBef>
              <a:buNone/>
              <a:defRPr lang="en-US" altLang="ko-KR" sz="4800" b="1" kern="1200" dirty="0" smtClean="0">
                <a:solidFill>
                  <a:srgbClr val="000066"/>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ctr">
              <a:lnSpc>
                <a:spcPct val="120000"/>
              </a:lnSpc>
              <a:spcBef>
                <a:spcPct val="20000"/>
              </a:spcBef>
            </a:pPr>
            <a:r>
              <a:rPr lang="en-US" altLang="ko-KR" sz="4800" dirty="0" smtClean="0">
                <a:solidFill>
                  <a:srgbClr val="000066"/>
                </a:solidFill>
                <a:latin typeface="08서울남산체 EB" pitchFamily="18" charset="-127"/>
                <a:ea typeface="08서울남산체 EB" pitchFamily="18" charset="-127"/>
              </a:rPr>
              <a:t>&lt;Bible Verses&gt;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alphaModFix amt="4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7" name="Picture 3" descr="C:\Documents and Settings\Media-Recording-PC\Desktop\Stuff\LJLPC and To1Another Logo Combined (Clear).png"/>
          <p:cNvPicPr>
            <a:picLocks noChangeAspect="1" noChangeArrowheads="1"/>
          </p:cNvPicPr>
          <p:nvPr userDrawn="1"/>
        </p:nvPicPr>
        <p:blipFill>
          <a:blip r:embed="rId5" cstate="print"/>
          <a:srcRect/>
          <a:stretch>
            <a:fillRect/>
          </a:stretch>
        </p:blipFill>
        <p:spPr bwMode="auto">
          <a:xfrm>
            <a:off x="6156176" y="5805264"/>
            <a:ext cx="2613596" cy="852702"/>
          </a:xfrm>
          <a:prstGeom prst="rect">
            <a:avLst/>
          </a:prstGeom>
          <a:noFill/>
        </p:spPr>
      </p:pic>
      <p:sp>
        <p:nvSpPr>
          <p:cNvPr id="10" name="TextBox 9"/>
          <p:cNvSpPr txBox="1"/>
          <p:nvPr userDrawn="1"/>
        </p:nvSpPr>
        <p:spPr>
          <a:xfrm>
            <a:off x="107504" y="6309320"/>
            <a:ext cx="3886000" cy="369332"/>
          </a:xfrm>
          <a:prstGeom prst="rect">
            <a:avLst/>
          </a:prstGeom>
          <a:noFill/>
        </p:spPr>
        <p:txBody>
          <a:bodyPr wrap="none" rtlCol="0">
            <a:spAutoFit/>
          </a:bodyPr>
          <a:lstStyle/>
          <a:p>
            <a:r>
              <a:rPr lang="en-US" dirty="0" smtClean="0">
                <a:latin typeface="08서울남산체 EB" pitchFamily="18" charset="-127"/>
                <a:ea typeface="08서울남산체 EB" pitchFamily="18" charset="-127"/>
              </a:rPr>
              <a:t>Scriptures in New Living Translation</a:t>
            </a:r>
            <a:endParaRPr lang="en-US" dirty="0">
              <a:latin typeface="08서울남산체 EB" pitchFamily="18" charset="-127"/>
              <a:ea typeface="08서울남산체 EB" pitchFamily="18" charset="-127"/>
            </a:endParaRPr>
          </a:p>
        </p:txBody>
      </p:sp>
    </p:spTree>
  </p:cSld>
  <p:clrMap bg1="lt1" tx1="dk1" bg2="lt2" tx2="dk2" accent1="accent1" accent2="accent2" accent3="accent3" accent4="accent4" accent5="accent5" accent6="accent6" hlink="hlink" folHlink="folHlink"/>
  <p:sldLayoutIdLst>
    <p:sldLayoutId id="2147483715" r:id="rId1"/>
    <p:sldLayoutId id="2147483714"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3" descr="C:\Documents and Settings\Media-Recording-PC\Desktop\Stuff\LJLPC and To1Another Logo Combined (Clear).png"/>
          <p:cNvPicPr>
            <a:picLocks noChangeAspect="1" noChangeArrowheads="1"/>
          </p:cNvPicPr>
          <p:nvPr userDrawn="1"/>
        </p:nvPicPr>
        <p:blipFill>
          <a:blip r:embed="rId4" cstate="print"/>
          <a:srcRect/>
          <a:stretch>
            <a:fillRect/>
          </a:stretch>
        </p:blipFill>
        <p:spPr bwMode="auto">
          <a:xfrm>
            <a:off x="6156176" y="5805264"/>
            <a:ext cx="2613596" cy="852702"/>
          </a:xfrm>
          <a:prstGeom prst="rect">
            <a:avLst/>
          </a:prstGeom>
          <a:noFill/>
        </p:spPr>
      </p:pic>
    </p:spTree>
  </p:cSld>
  <p:clrMap bg1="lt1" tx1="dk1" bg2="lt2" tx2="dk2" accent1="accent1" accent2="accent2" accent3="accent3" accent4="accent4" accent5="accent5" accent6="accent6" hlink="hlink" folHlink="folHlink"/>
  <p:sldLayoutIdLst>
    <p:sldLayoutId id="2147483712"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Today’s Sermon</a:t>
            </a:r>
            <a:endParaRPr lang="en-US" dirty="0"/>
          </a:p>
        </p:txBody>
      </p:sp>
      <p:sp>
        <p:nvSpPr>
          <p:cNvPr id="3" name="Subtitle 2"/>
          <p:cNvSpPr>
            <a:spLocks noGrp="1"/>
          </p:cNvSpPr>
          <p:nvPr>
            <p:ph type="subTitle" idx="1"/>
          </p:nvPr>
        </p:nvSpPr>
        <p:spPr/>
        <p:txBody>
          <a:bodyPr>
            <a:noAutofit/>
          </a:bodyPr>
          <a:lstStyle/>
          <a:p>
            <a:r>
              <a:rPr lang="en-US" sz="6000" dirty="0" smtClean="0"/>
              <a:t>Wise Living</a:t>
            </a:r>
            <a:endParaRPr lang="en-US" sz="6000" dirty="0"/>
          </a:p>
        </p:txBody>
      </p:sp>
    </p:spTree>
    <p:extLst>
      <p:ext uri="{BB962C8B-B14F-4D97-AF65-F5344CB8AC3E}">
        <p14:creationId xmlns:p14="http://schemas.microsoft.com/office/powerpoint/2010/main" val="3158048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Three absolute things that will happen in life</a:t>
            </a:r>
          </a:p>
          <a:p>
            <a:pPr marL="571500" lvl="0" indent="-571500">
              <a:buFont typeface="Arial" pitchFamily="34" charset="0"/>
              <a:buChar char="•"/>
            </a:pPr>
            <a:r>
              <a:rPr lang="en-US" altLang="en-US" sz="4000" b="1" kern="1200" dirty="0" smtClean="0">
                <a:solidFill>
                  <a:srgbClr val="002060"/>
                </a:solidFill>
                <a:effectLst/>
                <a:latin typeface="08서울남산체 EB" pitchFamily="18" charset="-127"/>
                <a:ea typeface="08서울남산체 EB" pitchFamily="18" charset="-127"/>
                <a:cs typeface="+mn-cs"/>
              </a:rPr>
              <a:t>You will live</a:t>
            </a:r>
          </a:p>
          <a:p>
            <a:pPr marL="571500" lvl="0" indent="-571500">
              <a:buFont typeface="Arial" pitchFamily="34" charset="0"/>
              <a:buChar char="•"/>
            </a:pPr>
            <a:r>
              <a:rPr lang="en-US" altLang="en-US" sz="4000" b="1" kern="1200" dirty="0" smtClean="0">
                <a:solidFill>
                  <a:srgbClr val="002060"/>
                </a:solidFill>
                <a:effectLst/>
                <a:latin typeface="08서울남산체 EB" pitchFamily="18" charset="-127"/>
                <a:ea typeface="08서울남산체 EB" pitchFamily="18" charset="-127"/>
                <a:cs typeface="+mn-cs"/>
              </a:rPr>
              <a:t>You will die</a:t>
            </a:r>
          </a:p>
          <a:p>
            <a:pPr marL="571500" lvl="0" indent="-571500">
              <a:buFont typeface="Arial" pitchFamily="34" charset="0"/>
              <a:buChar char="•"/>
            </a:pPr>
            <a:r>
              <a:rPr lang="en-US" altLang="en-US" sz="4000" b="1" kern="1200" dirty="0" smtClean="0">
                <a:solidFill>
                  <a:srgbClr val="002060"/>
                </a:solidFill>
                <a:effectLst/>
                <a:latin typeface="08서울남산체 EB" pitchFamily="18" charset="-127"/>
                <a:ea typeface="08서울남산체 EB" pitchFamily="18" charset="-127"/>
                <a:cs typeface="+mn-cs"/>
              </a:rPr>
              <a:t>You will be judged</a:t>
            </a:r>
          </a:p>
        </p:txBody>
      </p:sp>
    </p:spTree>
    <p:extLst>
      <p:ext uri="{BB962C8B-B14F-4D97-AF65-F5344CB8AC3E}">
        <p14:creationId xmlns:p14="http://schemas.microsoft.com/office/powerpoint/2010/main" val="3106494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fontScale="92500" lnSpcReduction="10000"/>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Philippians 3:7-9, 13-14</a:t>
            </a:r>
            <a:br>
              <a:rPr lang="en-US" altLang="en-US" sz="4000" b="1" kern="1200" dirty="0" smtClean="0">
                <a:solidFill>
                  <a:srgbClr val="002060"/>
                </a:solidFill>
                <a:effectLst/>
                <a:latin typeface="08서울남산체 EB" pitchFamily="18" charset="-127"/>
                <a:ea typeface="08서울남산체 EB" pitchFamily="18" charset="-127"/>
                <a:cs typeface="+mn-cs"/>
              </a:rPr>
            </a:br>
            <a:r>
              <a:rPr lang="en-US" altLang="en-US" sz="4000" b="1" kern="1200" dirty="0" smtClean="0">
                <a:solidFill>
                  <a:srgbClr val="002060"/>
                </a:solidFill>
                <a:effectLst/>
                <a:latin typeface="08서울남산체 EB" pitchFamily="18" charset="-127"/>
                <a:ea typeface="08서울남산체 EB" pitchFamily="18" charset="-127"/>
                <a:cs typeface="+mn-cs"/>
              </a:rPr>
              <a:t>7 I once thought these things were valuable, but now I consider them worthless because of what Christ has done. 8 Yes, everything else is worthless when compared with the infinite value of knowing Christ Jesus my Lord. For his sake I have discarded everything else, counting it all as garbage, so that I could gain Christ</a:t>
            </a:r>
            <a:endParaRPr lang="en-US" dirty="0"/>
          </a:p>
        </p:txBody>
      </p:sp>
    </p:spTree>
    <p:extLst>
      <p:ext uri="{BB962C8B-B14F-4D97-AF65-F5344CB8AC3E}">
        <p14:creationId xmlns:p14="http://schemas.microsoft.com/office/powerpoint/2010/main" val="1661733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Philippians 3:7-9, 13-14</a:t>
            </a:r>
            <a:r>
              <a:rPr lang="en-US" altLang="en-US" dirty="0">
                <a:solidFill>
                  <a:srgbClr val="002060"/>
                </a:solidFill>
              </a:rPr>
              <a:t/>
            </a:r>
            <a:br>
              <a:rPr lang="en-US" altLang="en-US" dirty="0">
                <a:solidFill>
                  <a:srgbClr val="002060"/>
                </a:solidFill>
              </a:rPr>
            </a:br>
            <a:r>
              <a:rPr lang="en-US" altLang="en-US" dirty="0">
                <a:solidFill>
                  <a:srgbClr val="002060"/>
                </a:solidFill>
              </a:rPr>
              <a:t>9 and become one with him. I no longer count on my own righteousness through obeying the law; rather, I become righteous through faith in Christ. For God’s way of making us right with himself depends on faith</a:t>
            </a:r>
            <a:r>
              <a:rPr lang="en-US" altLang="en-US" dirty="0" smtClean="0">
                <a:solidFill>
                  <a:srgbClr val="002060"/>
                </a:solidFill>
              </a:rPr>
              <a:t>.</a:t>
            </a:r>
            <a:endParaRPr lang="en-US" dirty="0"/>
          </a:p>
        </p:txBody>
      </p:sp>
    </p:spTree>
    <p:extLst>
      <p:ext uri="{BB962C8B-B14F-4D97-AF65-F5344CB8AC3E}">
        <p14:creationId xmlns:p14="http://schemas.microsoft.com/office/powerpoint/2010/main" val="2078960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lnSpcReduction="10000"/>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Philippians 3:7-9, 13-14</a:t>
            </a:r>
            <a:r>
              <a:rPr lang="en-US" altLang="en-US" dirty="0">
                <a:solidFill>
                  <a:srgbClr val="002060"/>
                </a:solidFill>
              </a:rPr>
              <a:t/>
            </a:r>
            <a:br>
              <a:rPr lang="en-US" altLang="en-US" dirty="0">
                <a:solidFill>
                  <a:srgbClr val="002060"/>
                </a:solidFill>
              </a:rPr>
            </a:br>
            <a:r>
              <a:rPr lang="en-US" altLang="en-US" dirty="0" smtClean="0">
                <a:solidFill>
                  <a:srgbClr val="002060"/>
                </a:solidFill>
              </a:rPr>
              <a:t>13 </a:t>
            </a:r>
            <a:r>
              <a:rPr lang="en-US" altLang="en-US" dirty="0">
                <a:solidFill>
                  <a:srgbClr val="002060"/>
                </a:solidFill>
              </a:rPr>
              <a:t>No, dear brothers and sisters, I have not achieved it, but I focus on this one thing: Forgetting the past and looking forward to what lies ahead, 14 I press on to reach the end of the race and receive the heavenly prize for which God, through Christ Jesus, is calling us.</a:t>
            </a:r>
          </a:p>
        </p:txBody>
      </p:sp>
    </p:spTree>
    <p:extLst>
      <p:ext uri="{BB962C8B-B14F-4D97-AF65-F5344CB8AC3E}">
        <p14:creationId xmlns:p14="http://schemas.microsoft.com/office/powerpoint/2010/main" val="334836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fontScale="92500"/>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Luke 12:16-21</a:t>
            </a:r>
            <a:br>
              <a:rPr lang="en-US" altLang="en-US" sz="4000" b="1" kern="1200" dirty="0" smtClean="0">
                <a:solidFill>
                  <a:srgbClr val="002060"/>
                </a:solidFill>
                <a:effectLst/>
                <a:latin typeface="08서울남산체 EB" pitchFamily="18" charset="-127"/>
                <a:ea typeface="08서울남산체 EB" pitchFamily="18" charset="-127"/>
                <a:cs typeface="+mn-cs"/>
              </a:rPr>
            </a:br>
            <a:r>
              <a:rPr lang="en-US" altLang="en-US" sz="4000" b="1" kern="1200" dirty="0" smtClean="0">
                <a:solidFill>
                  <a:srgbClr val="002060"/>
                </a:solidFill>
                <a:effectLst/>
                <a:latin typeface="08서울남산체 EB" pitchFamily="18" charset="-127"/>
                <a:ea typeface="08서울남산체 EB" pitchFamily="18" charset="-127"/>
                <a:cs typeface="+mn-cs"/>
              </a:rPr>
              <a:t>16 Then he told them a story: “A rich man had a fertile farm that produced fine crops. 17 He said to himself, ‘What should I do? I don’t have room for all my crops.’ 18 Then he said, ‘I know! I’ll tear down my barns and build bigger ones. Then I’ll have room enough to store all my wheat and other goods. </a:t>
            </a:r>
          </a:p>
        </p:txBody>
      </p:sp>
    </p:spTree>
    <p:extLst>
      <p:ext uri="{BB962C8B-B14F-4D97-AF65-F5344CB8AC3E}">
        <p14:creationId xmlns:p14="http://schemas.microsoft.com/office/powerpoint/2010/main" val="3893450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fontScale="92500" lnSpcReduction="20000"/>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Luke 12:16-21</a:t>
            </a:r>
            <a:r>
              <a:rPr lang="en-US" altLang="en-US" dirty="0">
                <a:solidFill>
                  <a:srgbClr val="002060"/>
                </a:solidFill>
              </a:rPr>
              <a:t/>
            </a:r>
            <a:br>
              <a:rPr lang="en-US" altLang="en-US" dirty="0">
                <a:solidFill>
                  <a:srgbClr val="002060"/>
                </a:solidFill>
              </a:rPr>
            </a:br>
            <a:r>
              <a:rPr lang="en-US" altLang="en-US" dirty="0">
                <a:solidFill>
                  <a:srgbClr val="002060"/>
                </a:solidFill>
              </a:rPr>
              <a:t>19 And I’ll sit back and say to myself, “My friend, you have enough stored away for years to come. Now take it easy! Eat, drink, and be merry!”’ 20 “But God said to him, ‘You fool! You will die this very night. Then who will get everything you worked for?’ 21 “Yes, a person is a fool to store up earthly wealth but not have a rich relationship with God.”</a:t>
            </a:r>
          </a:p>
        </p:txBody>
      </p:sp>
    </p:spTree>
    <p:extLst>
      <p:ext uri="{BB962C8B-B14F-4D97-AF65-F5344CB8AC3E}">
        <p14:creationId xmlns:p14="http://schemas.microsoft.com/office/powerpoint/2010/main" val="2651224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altLang="en-US" sz="3600" b="1" kern="1200" dirty="0" smtClean="0">
                <a:solidFill>
                  <a:srgbClr val="002060"/>
                </a:solidFill>
                <a:effectLst/>
              </a:rPr>
              <a:t> 1. Live recognizing the brevity of life</a:t>
            </a:r>
            <a:endParaRPr lang="en-US" sz="3600" dirty="0"/>
          </a:p>
        </p:txBody>
      </p:sp>
      <p:sp>
        <p:nvSpPr>
          <p:cNvPr id="3" name="Subtitle 2"/>
          <p:cNvSpPr>
            <a:spLocks noGrp="1"/>
          </p:cNvSpPr>
          <p:nvPr>
            <p:ph idx="1"/>
          </p:nvPr>
        </p:nvSpPr>
        <p:spPr/>
        <p:txBody>
          <a:bodyPr>
            <a:normAutofit fontScale="92500"/>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1 Corinthians 7:29-31</a:t>
            </a:r>
            <a:br>
              <a:rPr lang="en-US" altLang="en-US" sz="4000" b="1" kern="1200" dirty="0" smtClean="0">
                <a:solidFill>
                  <a:srgbClr val="002060"/>
                </a:solidFill>
                <a:effectLst/>
                <a:latin typeface="08서울남산체 EB" pitchFamily="18" charset="-127"/>
                <a:ea typeface="08서울남산체 EB" pitchFamily="18" charset="-127"/>
                <a:cs typeface="+mn-cs"/>
              </a:rPr>
            </a:br>
            <a:r>
              <a:rPr lang="en-US" altLang="en-US" sz="4000" b="1" kern="1200" dirty="0" smtClean="0">
                <a:solidFill>
                  <a:srgbClr val="002060"/>
                </a:solidFill>
                <a:effectLst/>
                <a:latin typeface="08서울남산체 EB" pitchFamily="18" charset="-127"/>
                <a:ea typeface="08서울남산체 EB" pitchFamily="18" charset="-127"/>
                <a:cs typeface="+mn-cs"/>
              </a:rPr>
              <a:t>29 But let me say this, dear brothers and sisters: The time that remains is very short. So from now on, those with wives should not focus only on their marriage. 30 Those who weep or who rejoice or who buy things should not be absorbed by their weeping or their joy or their possessions. </a:t>
            </a:r>
          </a:p>
        </p:txBody>
      </p:sp>
    </p:spTree>
    <p:extLst>
      <p:ext uri="{BB962C8B-B14F-4D97-AF65-F5344CB8AC3E}">
        <p14:creationId xmlns:p14="http://schemas.microsoft.com/office/powerpoint/2010/main" val="681141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altLang="en-US" sz="3600" b="1" kern="1200" dirty="0" smtClean="0">
                <a:solidFill>
                  <a:srgbClr val="002060"/>
                </a:solidFill>
                <a:effectLst/>
              </a:rPr>
              <a:t> 1. Live recognizing the brevity of life</a:t>
            </a:r>
            <a:endParaRPr lang="en-US" sz="3600" dirty="0"/>
          </a:p>
        </p:txBody>
      </p:sp>
      <p:sp>
        <p:nvSpPr>
          <p:cNvPr id="3" name="Subtitle 2"/>
          <p:cNvSpPr>
            <a:spLocks noGrp="1"/>
          </p:cNvSpPr>
          <p:nvPr>
            <p:ph idx="1"/>
          </p:nvPr>
        </p:nvSpPr>
        <p:spPr/>
        <p:txBody>
          <a:bodyPr>
            <a:normAutofit/>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1 Corinthians 7:29-31</a:t>
            </a:r>
            <a:r>
              <a:rPr lang="en-US" altLang="en-US" dirty="0">
                <a:solidFill>
                  <a:srgbClr val="002060"/>
                </a:solidFill>
              </a:rPr>
              <a:t/>
            </a:r>
            <a:br>
              <a:rPr lang="en-US" altLang="en-US" dirty="0">
                <a:solidFill>
                  <a:srgbClr val="002060"/>
                </a:solidFill>
              </a:rPr>
            </a:br>
            <a:r>
              <a:rPr lang="en-US" altLang="en-US" dirty="0">
                <a:solidFill>
                  <a:srgbClr val="002060"/>
                </a:solidFill>
              </a:rPr>
              <a:t>31 Those who use the things of the world should not become attached to them. For this world as we know it will soon pass away.</a:t>
            </a:r>
          </a:p>
        </p:txBody>
      </p:sp>
    </p:spTree>
    <p:extLst>
      <p:ext uri="{BB962C8B-B14F-4D97-AF65-F5344CB8AC3E}">
        <p14:creationId xmlns:p14="http://schemas.microsoft.com/office/powerpoint/2010/main" val="197941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2. Live (be) satisfied with what you have</a:t>
            </a:r>
            <a:endParaRPr lang="en-US" dirty="0"/>
          </a:p>
        </p:txBody>
      </p:sp>
      <p:sp>
        <p:nvSpPr>
          <p:cNvPr id="3" name="Subtitle 2"/>
          <p:cNvSpPr>
            <a:spLocks noGrp="1"/>
          </p:cNvSpPr>
          <p:nvPr>
            <p:ph idx="1"/>
          </p:nvPr>
        </p:nvSpPr>
        <p:spPr/>
        <p:txBody>
          <a:bodyPr>
            <a:normAutofit/>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Hebrews 13:5</a:t>
            </a:r>
            <a:br>
              <a:rPr lang="en-US" altLang="en-US" sz="4000" b="1" kern="1200" dirty="0" smtClean="0">
                <a:solidFill>
                  <a:srgbClr val="002060"/>
                </a:solidFill>
                <a:effectLst/>
                <a:latin typeface="08서울남산체 EB" pitchFamily="18" charset="-127"/>
                <a:ea typeface="08서울남산체 EB" pitchFamily="18" charset="-127"/>
                <a:cs typeface="+mn-cs"/>
              </a:rPr>
            </a:br>
            <a:r>
              <a:rPr lang="en-US" altLang="en-US" sz="4000" b="1" kern="1200" dirty="0" smtClean="0">
                <a:solidFill>
                  <a:srgbClr val="002060"/>
                </a:solidFill>
                <a:effectLst/>
                <a:latin typeface="08서울남산체 EB" pitchFamily="18" charset="-127"/>
                <a:ea typeface="08서울남산체 EB" pitchFamily="18" charset="-127"/>
                <a:cs typeface="+mn-cs"/>
              </a:rPr>
              <a:t>5 Don’t love money; be satisfied with what you have. For God has said, </a:t>
            </a:r>
            <a:r>
              <a:rPr lang="ko-KR" altLang="en-US" sz="4000" b="1" kern="1200" dirty="0" smtClean="0">
                <a:solidFill>
                  <a:srgbClr val="002060"/>
                </a:solidFill>
                <a:effectLst/>
                <a:latin typeface="08서울남산체 EB" pitchFamily="18" charset="-127"/>
                <a:ea typeface="08서울남산체 EB" pitchFamily="18" charset="-127"/>
                <a:cs typeface="+mn-cs"/>
              </a:rPr>
              <a:t>“</a:t>
            </a:r>
            <a:r>
              <a:rPr lang="en-US" altLang="en-US" sz="4000" b="1" kern="1200" dirty="0" smtClean="0">
                <a:solidFill>
                  <a:srgbClr val="002060"/>
                </a:solidFill>
                <a:effectLst/>
                <a:latin typeface="08서울남산체 EB" pitchFamily="18" charset="-127"/>
                <a:ea typeface="08서울남산체 EB" pitchFamily="18" charset="-127"/>
                <a:cs typeface="+mn-cs"/>
              </a:rPr>
              <a:t>I will never fail you. I will never abandon you.”</a:t>
            </a:r>
          </a:p>
        </p:txBody>
      </p:sp>
    </p:spTree>
    <p:extLst>
      <p:ext uri="{BB962C8B-B14F-4D97-AF65-F5344CB8AC3E}">
        <p14:creationId xmlns:p14="http://schemas.microsoft.com/office/powerpoint/2010/main" val="3135430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Psalms 23:1</a:t>
            </a:r>
            <a:br>
              <a:rPr lang="en-US" altLang="en-US" sz="4000" b="1" kern="1200" dirty="0" smtClean="0">
                <a:solidFill>
                  <a:srgbClr val="002060"/>
                </a:solidFill>
                <a:effectLst/>
                <a:latin typeface="08서울남산체 EB" pitchFamily="18" charset="-127"/>
                <a:ea typeface="08서울남산체 EB" pitchFamily="18" charset="-127"/>
                <a:cs typeface="+mn-cs"/>
              </a:rPr>
            </a:br>
            <a:r>
              <a:rPr lang="en-US" altLang="en-US" sz="4000" b="1" kern="1200" dirty="0" smtClean="0">
                <a:solidFill>
                  <a:srgbClr val="002060"/>
                </a:solidFill>
                <a:effectLst/>
                <a:latin typeface="08서울남산체 EB" pitchFamily="18" charset="-127"/>
                <a:ea typeface="08서울남산체 EB" pitchFamily="18" charset="-127"/>
                <a:cs typeface="+mn-cs"/>
              </a:rPr>
              <a:t>The Lord is my shepherd; I have all that I need.</a:t>
            </a:r>
          </a:p>
        </p:txBody>
      </p:sp>
    </p:spTree>
    <p:extLst>
      <p:ext uri="{BB962C8B-B14F-4D97-AF65-F5344CB8AC3E}">
        <p14:creationId xmlns:p14="http://schemas.microsoft.com/office/powerpoint/2010/main" val="2552782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fontScale="92500" lnSpcReduction="10000"/>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Luke 9:16-17</a:t>
            </a:r>
            <a:br>
              <a:rPr lang="en-US" altLang="en-US" sz="4000" b="1" kern="1200" dirty="0" smtClean="0">
                <a:solidFill>
                  <a:srgbClr val="002060"/>
                </a:solidFill>
                <a:effectLst/>
                <a:latin typeface="08서울남산체 EB" pitchFamily="18" charset="-127"/>
                <a:ea typeface="08서울남산체 EB" pitchFamily="18" charset="-127"/>
                <a:cs typeface="+mn-cs"/>
              </a:rPr>
            </a:br>
            <a:r>
              <a:rPr lang="en-US" altLang="en-US" sz="4000" b="1" kern="1200" dirty="0" smtClean="0">
                <a:solidFill>
                  <a:srgbClr val="002060"/>
                </a:solidFill>
                <a:effectLst/>
                <a:latin typeface="08서울남산체 EB" pitchFamily="18" charset="-127"/>
                <a:ea typeface="08서울남산체 EB" pitchFamily="18" charset="-127"/>
                <a:cs typeface="+mn-cs"/>
              </a:rPr>
              <a:t>16 Jesus took the five loaves and two fish, looked up toward heaven, and blessed them. Then, breaking the loaves into pieces, he kept giving the bread and fish to the disciples so they could distribute it to the people. 17 They all ate as much as they wanted, and afterward, the disciples picked up twelve baskets of leftovers!</a:t>
            </a:r>
          </a:p>
        </p:txBody>
      </p:sp>
    </p:spTree>
    <p:extLst>
      <p:ext uri="{BB962C8B-B14F-4D97-AF65-F5344CB8AC3E}">
        <p14:creationId xmlns:p14="http://schemas.microsoft.com/office/powerpoint/2010/main" val="419191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altLang="en-US" sz="4000" b="1" kern="1200" smtClean="0">
                <a:solidFill>
                  <a:srgbClr val="002060"/>
                </a:solidFill>
                <a:effectLst/>
                <a:latin typeface="08서울남산체 EB" pitchFamily="18" charset="-127"/>
                <a:ea typeface="08서울남산체 EB" pitchFamily="18" charset="-127"/>
                <a:cs typeface="+mn-cs"/>
              </a:rPr>
              <a:t>3. Live recognizing the coming judgment</a:t>
            </a:r>
            <a:endParaRPr lang="en-US" dirty="0"/>
          </a:p>
        </p:txBody>
      </p:sp>
      <p:sp>
        <p:nvSpPr>
          <p:cNvPr id="3" name="Subtitle 2"/>
          <p:cNvSpPr>
            <a:spLocks noGrp="1"/>
          </p:cNvSpPr>
          <p:nvPr>
            <p:ph idx="1"/>
          </p:nvPr>
        </p:nvSpPr>
        <p:spPr/>
        <p:txBody>
          <a:bodyPr>
            <a:normAutofit/>
          </a:bodyPr>
          <a:lstStyle/>
          <a:p>
            <a:pPr lvl="0"/>
            <a:r>
              <a:rPr lang="en-US" altLang="en-US" sz="4000" b="1" kern="1200" dirty="0" smtClean="0">
                <a:solidFill>
                  <a:srgbClr val="002060"/>
                </a:solidFill>
                <a:effectLst/>
                <a:latin typeface="08서울남산체 EB" pitchFamily="18" charset="-127"/>
                <a:ea typeface="08서울남산체 EB" pitchFamily="18" charset="-127"/>
                <a:cs typeface="+mn-cs"/>
              </a:rPr>
              <a:t>Hebrews 9:27</a:t>
            </a:r>
            <a:br>
              <a:rPr lang="en-US" altLang="en-US" sz="4000" b="1" kern="1200" dirty="0" smtClean="0">
                <a:solidFill>
                  <a:srgbClr val="002060"/>
                </a:solidFill>
                <a:effectLst/>
                <a:latin typeface="08서울남산체 EB" pitchFamily="18" charset="-127"/>
                <a:ea typeface="08서울남산체 EB" pitchFamily="18" charset="-127"/>
                <a:cs typeface="+mn-cs"/>
              </a:rPr>
            </a:br>
            <a:r>
              <a:rPr lang="en-US" altLang="en-US" sz="4000" b="1" kern="1200" dirty="0" smtClean="0">
                <a:solidFill>
                  <a:srgbClr val="002060"/>
                </a:solidFill>
                <a:effectLst/>
                <a:latin typeface="08서울남산체 EB" pitchFamily="18" charset="-127"/>
                <a:ea typeface="08서울남산체 EB" pitchFamily="18" charset="-127"/>
                <a:cs typeface="+mn-cs"/>
              </a:rPr>
              <a:t>And just as each person is destined to die once and after that comes judgment,</a:t>
            </a:r>
          </a:p>
        </p:txBody>
      </p:sp>
    </p:spTree>
    <p:extLst>
      <p:ext uri="{BB962C8B-B14F-4D97-AF65-F5344CB8AC3E}">
        <p14:creationId xmlns:p14="http://schemas.microsoft.com/office/powerpoint/2010/main" val="181668606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9954</TotalTime>
  <Words>70</Words>
  <Application>Microsoft Office PowerPoint</Application>
  <PresentationFormat>On-screen Show (4:3)</PresentationFormat>
  <Paragraphs>21</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4_Custom Design</vt:lpstr>
      <vt:lpstr>5_Custom Design</vt:lpstr>
      <vt:lpstr>Today’s Sermon</vt:lpstr>
      <vt:lpstr>PowerPoint Presentation</vt:lpstr>
      <vt:lpstr>PowerPoint Presentation</vt:lpstr>
      <vt:lpstr> 1. Live recognizing the brevity of life</vt:lpstr>
      <vt:lpstr> 1. Live recognizing the brevity of life</vt:lpstr>
      <vt:lpstr>2. Live (be) satisfied with what you have</vt:lpstr>
      <vt:lpstr>PowerPoint Presentation</vt:lpstr>
      <vt:lpstr>PowerPoint Presentation</vt:lpstr>
      <vt:lpstr>3. Live recognizing the coming judgment</vt:lpstr>
      <vt:lpstr>PowerPoint Presentation</vt:lpstr>
      <vt:lpstr>PowerPoint Presentation</vt:lpstr>
      <vt:lpstr>PowerPoint Presentation</vt:lpstr>
      <vt:lpstr>PowerPoint Presentation</vt:lpstr>
    </vt:vector>
  </TitlesOfParts>
  <Company>CMA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2008년 11월 30일</dc:title>
  <dc:creator>시골천사</dc:creator>
  <cp:lastModifiedBy>Lord Jesus Loves Presbyterian Church</cp:lastModifiedBy>
  <cp:revision>793</cp:revision>
  <dcterms:created xsi:type="dcterms:W3CDTF">2008-09-16T01:03:40Z</dcterms:created>
  <dcterms:modified xsi:type="dcterms:W3CDTF">2013-03-10T13:45:00Z</dcterms:modified>
</cp:coreProperties>
</file>